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3" r:id="rId3"/>
    <p:sldId id="264" r:id="rId4"/>
    <p:sldId id="266" r:id="rId5"/>
    <p:sldId id="267" r:id="rId6"/>
    <p:sldId id="271" r:id="rId7"/>
    <p:sldId id="270" r:id="rId8"/>
    <p:sldId id="272" r:id="rId9"/>
    <p:sldId id="273" r:id="rId10"/>
    <p:sldId id="26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395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811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22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682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7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9225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471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784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586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548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004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479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6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376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99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8CAA-81B6-4A64-9461-0351119D07E2}" type="datetimeFigureOut">
              <a:rPr lang="id-ID" smtClean="0"/>
              <a:t>05/12/2024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196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0914" y="282544"/>
            <a:ext cx="2808312" cy="288032"/>
          </a:xfrm>
        </p:spPr>
        <p:txBody>
          <a:bodyPr>
            <a:normAutofit fontScale="90000"/>
          </a:bodyPr>
          <a:lstStyle/>
          <a:p>
            <a:pPr algn="r"/>
            <a:r>
              <a:rPr lang="id-ID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PAI-Pertemuan ke 10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43066" y="3534207"/>
            <a:ext cx="3755302" cy="57606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dirty="0">
                <a:latin typeface="Arial" pitchFamily="34" charset="0"/>
                <a:cs typeface="Arial" pitchFamily="34" charset="0"/>
              </a:rPr>
              <a:t>SHALAT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7" y="4178022"/>
            <a:ext cx="73819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Pembahasan :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Pengertian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Tujuan dan fungsi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Macam-macam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Syarat, Rukun, Sunah dan Hal yang membatalkan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Waktu Shalat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3607" y="5996894"/>
            <a:ext cx="7381989" cy="803609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002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Pendidikan Agama Islam</a:t>
            </a:r>
            <a:b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</a:br>
            <a: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Mustofa, S.S.I, M.I.Kom.</a:t>
            </a:r>
          </a:p>
        </p:txBody>
      </p:sp>
      <p:pic>
        <p:nvPicPr>
          <p:cNvPr id="1026" name="Picture 2" descr="Tulisan Arab Bismillah hirohman nirohim Beserta Arti dan Maknany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44" b="25973"/>
          <a:stretch/>
        </p:blipFill>
        <p:spPr bwMode="auto">
          <a:xfrm>
            <a:off x="912527" y="878466"/>
            <a:ext cx="7456699" cy="1005360"/>
          </a:xfrm>
          <a:prstGeom prst="rect">
            <a:avLst/>
          </a:prstGeom>
          <a:ln/>
          <a:effectLst>
            <a:innerShdw blurRad="63500" dist="50800" dir="10800000">
              <a:schemeClr val="accent2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3" name="Picture 2" descr="Salah sholat shalat muslim pray set movement Vector Image">
            <a:extLst>
              <a:ext uri="{FF2B5EF4-FFF2-40B4-BE49-F238E27FC236}">
                <a16:creationId xmlns:a16="http://schemas.microsoft.com/office/drawing/2014/main" xmlns="" id="{FCE205D4-5FC1-6A33-41F6-15F1F43E3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066" y="1979559"/>
            <a:ext cx="1872208" cy="159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njuran Berdoa Menurut Syekh Abdul Qadir | NU Online Jabar">
            <a:extLst>
              <a:ext uri="{FF2B5EF4-FFF2-40B4-BE49-F238E27FC236}">
                <a16:creationId xmlns:a16="http://schemas.microsoft.com/office/drawing/2014/main" xmlns="" id="{AE5CF5A8-90EE-ABB9-F86D-92662842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160" y="1979558"/>
            <a:ext cx="1872208" cy="159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42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988" y="4537363"/>
            <a:ext cx="6734470" cy="1276768"/>
          </a:xfrm>
        </p:spPr>
        <p:txBody>
          <a:bodyPr>
            <a:noAutofit/>
          </a:bodyPr>
          <a:lstStyle/>
          <a:p>
            <a:pPr algn="ctr"/>
            <a:r>
              <a:rPr lang="id-ID" sz="8000" dirty="0">
                <a:solidFill>
                  <a:srgbClr val="002060"/>
                </a:solidFill>
                <a:latin typeface="Algerian" pitchFamily="82" charset="0"/>
              </a:rPr>
              <a:t>Selesai...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D7A40F4E-7B5B-BC19-009A-953B67D6F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020" y="3639673"/>
            <a:ext cx="5762324" cy="713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4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anose="020B0604020202020204" pitchFamily="34" charset="0"/>
              </a:rPr>
              <a:t>الحمد لله رب العالمين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Gambar Berdoa Anak Muslim Vektor PNG Unduh Gratis - Lovepik">
            <a:extLst>
              <a:ext uri="{FF2B5EF4-FFF2-40B4-BE49-F238E27FC236}">
                <a16:creationId xmlns:a16="http://schemas.microsoft.com/office/drawing/2014/main" xmlns="" id="{3B9D4837-1000-CCF1-50D0-51750124A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43" y="3699422"/>
            <a:ext cx="1464444" cy="255096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5E9355-140A-3ADD-4AE1-CD82A6882FC2}"/>
              </a:ext>
            </a:extLst>
          </p:cNvPr>
          <p:cNvSpPr txBox="1"/>
          <p:nvPr/>
        </p:nvSpPr>
        <p:spPr>
          <a:xfrm>
            <a:off x="830119" y="260648"/>
            <a:ext cx="74837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 Mutiara </a:t>
            </a:r>
            <a:endParaRPr lang="id-ID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Jangan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melewatkan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ibadah dan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Karena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jutaan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kubur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dihidupkan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beribadah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d-ID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kegelisahan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." "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jiwa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hampa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bimbang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hati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terluka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d-ID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Jadikan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sabar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s</a:t>
            </a:r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penolongmu</a:t>
            </a:r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0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5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620" y="511544"/>
            <a:ext cx="7056784" cy="434312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B0F0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1. Pengertian Shalat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51620" y="1052736"/>
            <a:ext cx="7164796" cy="5616624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</a:t>
            </a: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 bahasa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artinya </a:t>
            </a:r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Doa.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 istilah, Shalat adalah bentuk ibadah yang terdiri dari perbuatan, gerakan-gerakan dan ucapan-ucapan yang dimulai dengan Takbiratul ihram dan diakhiri dengan salam dengan syarat-syarat tertentu.</a:t>
            </a: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dalam agama Islam menempati posisi amal yang paling tinggi diantara ibadah-ibadah yang lain, yang ditetapkan sebagai </a:t>
            </a:r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Tiang Agama. </a:t>
            </a:r>
          </a:p>
          <a:p>
            <a:pPr algn="just"/>
            <a:endParaRPr lang="id-ID" sz="2000" b="1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merupakan ibadah khusus (Mahdhah), yang pelaksanaannya harus mencontoh apa yang dilakukan oleh Nabi Muhammad SAW, melalui hadits-haditsnya.</a:t>
            </a:r>
          </a:p>
          <a:p>
            <a:pPr algn="just"/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“Dan dirikanlah shalat, sesungguhnya shalat itu mencegah perbuatan keji dan mungkar” (Al-Ankabut: 45)</a:t>
            </a:r>
          </a:p>
          <a:p>
            <a:pPr algn="just"/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“Shalatlah kalian sebagaimana kalian melihat Aku Shalat” 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(HR. Bukhari). </a:t>
            </a:r>
          </a:p>
        </p:txBody>
      </p:sp>
    </p:spTree>
    <p:extLst>
      <p:ext uri="{BB962C8B-B14F-4D97-AF65-F5344CB8AC3E}">
        <p14:creationId xmlns:p14="http://schemas.microsoft.com/office/powerpoint/2010/main" val="9826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502"/>
            <a:ext cx="83058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70C0"/>
                </a:solidFill>
                <a:latin typeface="Bernard MT Condensed" panose="02050806060905020404" pitchFamily="18" charset="0"/>
              </a:rPr>
              <a:t>2. Tujuan dan Fungsi Shalat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1560" y="768743"/>
            <a:ext cx="8305800" cy="2016224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Tujuan  Shalat</a:t>
            </a:r>
          </a:p>
          <a:p>
            <a:pPr algn="just"/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tujuan shalat adalah :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1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Mendekatkan diri dan beribadah serta M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enyembah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kepada 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Allah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1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ngat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encegah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munkar</a:t>
            </a: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 </a:t>
            </a:r>
            <a:r>
              <a:rPr lang="sv-SE" sz="18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menenangkan hati, menyehatkan mental dan fisik secara keseluruhan.</a:t>
            </a:r>
            <a:endParaRPr lang="id-ID" sz="180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Meningkatkan Kedisplinan terhadap waktu, tertib dan teratur dalam kehidupannya.</a:t>
            </a:r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2865867"/>
            <a:ext cx="8113339" cy="34317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alt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id-ID" altLang="id-ID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Fungsi </a:t>
            </a:r>
            <a:r>
              <a:rPr lang="id-ID" alt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ungsi </a:t>
            </a:r>
            <a:r>
              <a:rPr lang="id-ID" alt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antara lain 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Mendapatkan 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ridhaan 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Allah Swt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 media komunikasi seorang hamba terhadap </a:t>
            </a: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 Khalik.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Mencegah dari perbuatan keji dan munkar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Sebagai amal pertama yang akan dihisab terlebih dahulu sebelum amal 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yang lain.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  Sebagai kunci terkabulnya doa, kunci kebahagian dan kunci surga.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Sebagai penyelamat, dan ujian keimanan dan ketaatan sang hamba, serta sebagai obat dari penyakit Jasmani &amp; Ruhani. 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 Tiang Agama.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9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04056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B0F0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3. Macam-macam Shalat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87624" y="716966"/>
            <a:ext cx="6984776" cy="5832648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Macamnya shalat itu ada dua yaitu sholat Wajib dan shalat Sunah</a:t>
            </a:r>
          </a:p>
          <a:p>
            <a:pPr marL="457200" indent="-457200" algn="just">
              <a:buAutoNum type="alphaL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Wajib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Lima Waktu (Dzuhur, Asar, Maghrib, Isya, Subuh)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Jumat bagi Laki-laki</a:t>
            </a:r>
          </a:p>
          <a:p>
            <a:pPr algn="just"/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Shalat Sunah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Sunnah Rawatib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Dhuha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Tahajud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Istikharah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Istisqa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Mutlak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Tahiyatul Masjid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Taubat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Hajat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Tasbih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Khauf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Gerhana Matahari dan Bulan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Tarawih dan Witir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Hari Raya (Idul Fitri dan Idul Adha)</a:t>
            </a:r>
          </a:p>
        </p:txBody>
      </p:sp>
    </p:spTree>
    <p:extLst>
      <p:ext uri="{BB962C8B-B14F-4D97-AF65-F5344CB8AC3E}">
        <p14:creationId xmlns:p14="http://schemas.microsoft.com/office/powerpoint/2010/main" val="428512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76864" cy="720080"/>
          </a:xfrm>
        </p:spPr>
        <p:txBody>
          <a:bodyPr>
            <a:noAutofit/>
          </a:bodyPr>
          <a:lstStyle/>
          <a:p>
            <a:pPr algn="ctr"/>
            <a: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 Syarat Wajib, Syarat Sah, Rukun, Sunah dan </a:t>
            </a:r>
            <a:b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Hal yang membatalkan Shalat</a:t>
            </a:r>
            <a:endParaRPr lang="id-ID" sz="2000" b="1" u="sng" dirty="0">
              <a:solidFill>
                <a:srgbClr val="00B0F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48326" y="917916"/>
            <a:ext cx="3335932" cy="2448272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Syarat Wajibnya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Suci dari Hadas dan Najis</a:t>
            </a:r>
          </a:p>
          <a:p>
            <a:pPr marL="457200" indent="-457200" algn="just">
              <a:buAutoNum type="arabicPeriod"/>
            </a:pPr>
            <a:r>
              <a:rPr lang="id-ID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Berakal sehat</a:t>
            </a:r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Baligh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 ada perintah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 dan Mendengar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Terjaga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7AA565E-56D8-B1AB-9106-1BFAA662AAA5}"/>
              </a:ext>
            </a:extLst>
          </p:cNvPr>
          <p:cNvSpPr txBox="1">
            <a:spLocks/>
          </p:cNvSpPr>
          <p:nvPr/>
        </p:nvSpPr>
        <p:spPr>
          <a:xfrm>
            <a:off x="1048325" y="3473536"/>
            <a:ext cx="3335932" cy="1872208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Syarat Sahnya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Suci dari Hadas dan Najis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Menutup Aurat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Mengetahui masuknya waktu shalat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Menghadap Kiblat (Kabah)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CC65CA9D-39CC-FD8A-5797-2F8AB62D2B62}"/>
              </a:ext>
            </a:extLst>
          </p:cNvPr>
          <p:cNvSpPr txBox="1">
            <a:spLocks/>
          </p:cNvSpPr>
          <p:nvPr/>
        </p:nvSpPr>
        <p:spPr>
          <a:xfrm>
            <a:off x="4759744" y="901180"/>
            <a:ext cx="3858962" cy="496855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Rukunya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Berdiri bagi yang mampu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Takbiratul Ihram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Surah Fatihah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Ruku’ serta Tuma’ninah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I;tidal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Sujud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Duduk diantara Sujud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Duduk Akhir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Tasyahud Akhir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Shalawat atas Nabi Muhammad SAW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Memberi salam yang pertama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Tertib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D96715-AB61-FD1D-C984-ED33AB7E5452}"/>
              </a:ext>
            </a:extLst>
          </p:cNvPr>
          <p:cNvSpPr txBox="1"/>
          <p:nvPr/>
        </p:nvSpPr>
        <p:spPr>
          <a:xfrm>
            <a:off x="1020416" y="5476370"/>
            <a:ext cx="3335932" cy="126188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d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Sunah sebelum shalat :</a:t>
            </a:r>
            <a:r>
              <a:rPr lang="id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Adzan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Iqamah </a:t>
            </a:r>
          </a:p>
        </p:txBody>
      </p:sp>
    </p:spTree>
    <p:extLst>
      <p:ext uri="{BB962C8B-B14F-4D97-AF65-F5344CB8AC3E}">
        <p14:creationId xmlns:p14="http://schemas.microsoft.com/office/powerpoint/2010/main" val="399371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7604" y="258901"/>
            <a:ext cx="712879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Sunahnya shalat: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 kedua tangan saat takbiratul ihram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 kedua tangan saat Ruku’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Meletakkan telapak tangan kanan di punggung telapak tangan kiri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Melihat ke arah tempat sujud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doa Iftitah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Ta’awwudz 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Amiin setelah baca fatihah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surah atau ayat bagi yang menjadi imam atau sholat sendiri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Disunahkan bagi makmum mendengarkan bacaan imam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Mengeraskan bacaan pada shalat subuh, magrib, isya dan shalat jumah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Takbir tatkala turun dan bangkit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Ketika bangkit membaca Sami’allahu liman hamidah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Tatkala I’tidal membaca Rabbana walakal Hamdu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Meletakkan kedua tangan diatas lutut ketika rukuk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tasbih 3 kali ketika ruku’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tasbih 3 kali ketika sujud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iftiras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Tawaruk di duduk terakhir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istirahat sebentar saat akan berdiri 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Bertumpu pada tanah saat mau berdiri dari duduk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Memberi salam yang ke dua</a:t>
            </a:r>
          </a:p>
        </p:txBody>
      </p:sp>
    </p:spTree>
    <p:extLst>
      <p:ext uri="{BB962C8B-B14F-4D97-AF65-F5344CB8AC3E}">
        <p14:creationId xmlns:p14="http://schemas.microsoft.com/office/powerpoint/2010/main" val="28484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4C07F9-F1A9-4DCC-0966-792BE68C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9" y="190323"/>
            <a:ext cx="5904655" cy="502373"/>
          </a:xfrm>
        </p:spPr>
        <p:txBody>
          <a:bodyPr>
            <a:noAutofit/>
          </a:bodyPr>
          <a:lstStyle/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E. Batalnya shalat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3B4B182-E907-4792-716A-5258855C1031}"/>
              </a:ext>
            </a:extLst>
          </p:cNvPr>
          <p:cNvSpPr txBox="1"/>
          <p:nvPr/>
        </p:nvSpPr>
        <p:spPr>
          <a:xfrm>
            <a:off x="1043609" y="680119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 salah satu rukunnya shalat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 salah satu syaratnya shalat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Keluarnya sesuatu dari kubul atau dubur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Terbuka urat dengan sengaja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Sengaja berbicara dengan manusia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Banyak bergerak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Makan atau minum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6540349B-44FC-9649-D7E5-057BD701DD0C}"/>
              </a:ext>
            </a:extLst>
          </p:cNvPr>
          <p:cNvSpPr txBox="1">
            <a:spLocks/>
          </p:cNvSpPr>
          <p:nvPr/>
        </p:nvSpPr>
        <p:spPr>
          <a:xfrm>
            <a:off x="1043608" y="2842234"/>
            <a:ext cx="7056785" cy="502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Hukum shalat berjamaah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ECCDB74-D33D-BC43-5579-CBC107DB2AD5}"/>
              </a:ext>
            </a:extLst>
          </p:cNvPr>
          <p:cNvSpPr txBox="1"/>
          <p:nvPr/>
        </p:nvSpPr>
        <p:spPr>
          <a:xfrm>
            <a:off x="1026975" y="3313599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 tiga pendapat tetang hukum shalat berjamaah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Fardu ‘ain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Fardu Kifayah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Sunah muakad (hukum yang paling kuat, kecuali shalat jumat.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939398B3-D453-FC4E-B34F-F30213EC7D85}"/>
              </a:ext>
            </a:extLst>
          </p:cNvPr>
          <p:cNvSpPr txBox="1">
            <a:spLocks/>
          </p:cNvSpPr>
          <p:nvPr/>
        </p:nvSpPr>
        <p:spPr>
          <a:xfrm>
            <a:off x="1043608" y="4590561"/>
            <a:ext cx="6912769" cy="5023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Shalat qasar dan jamak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2B94F55-B3EE-6115-59A5-212088898C70}"/>
              </a:ext>
            </a:extLst>
          </p:cNvPr>
          <p:cNvSpPr txBox="1"/>
          <p:nvPr/>
        </p:nvSpPr>
        <p:spPr>
          <a:xfrm>
            <a:off x="1043608" y="540068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Qasar / meringkas :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Dzuhur, Asar, Isya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Perjalanan 80.640 KM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19F7C81-D78C-BAB6-19AB-4DBC41F4F096}"/>
              </a:ext>
            </a:extLst>
          </p:cNvPr>
          <p:cNvSpPr txBox="1"/>
          <p:nvPr/>
        </p:nvSpPr>
        <p:spPr>
          <a:xfrm>
            <a:off x="4364325" y="5246800"/>
            <a:ext cx="3880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Jamak/mengumpulkan: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Dzuhur denganAsar, Magrib dengan Isya, (subuh tetap)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Jamak Takdzim, dan Takhir</a:t>
            </a:r>
          </a:p>
        </p:txBody>
      </p:sp>
    </p:spTree>
    <p:extLst>
      <p:ext uri="{BB962C8B-B14F-4D97-AF65-F5344CB8AC3E}">
        <p14:creationId xmlns:p14="http://schemas.microsoft.com/office/powerpoint/2010/main" val="14782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AF6DFBD0-8310-7F8A-9BAD-000C76975CAE}"/>
              </a:ext>
            </a:extLst>
          </p:cNvPr>
          <p:cNvSpPr txBox="1">
            <a:spLocks/>
          </p:cNvSpPr>
          <p:nvPr/>
        </p:nvSpPr>
        <p:spPr>
          <a:xfrm>
            <a:off x="971600" y="188640"/>
            <a:ext cx="7128793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5. Waktunya shalat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5EDDACD-54B5-24CF-9A20-09452AF9AD92}"/>
              </a:ext>
            </a:extLst>
          </p:cNvPr>
          <p:cNvSpPr txBox="1"/>
          <p:nvPr/>
        </p:nvSpPr>
        <p:spPr>
          <a:xfrm>
            <a:off x="827584" y="3045911"/>
            <a:ext cx="77703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Waktunya Shalat Dzuhur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tergelincirnya matahari – hingga bayang bayang sesuatu telah sama panjangnya.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Waktunya Shalat Asar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selesainya waktu dzuhur – hingga terbenamnya matahari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Waktunya Shalat Maghrib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Dari terbenamnya matahari – hingga hilangnya syafaq (mega) merah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Waktunya Shalat Isya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hilangnya syafaq (mega) merah – hingga terbitnya fajar ke dua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Waktunya Shalat Subuh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terbit fajar ke dua – hingga terbit matahari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BF1CBF-BCDF-CEE7-2672-F9FC778A3070}"/>
              </a:ext>
            </a:extLst>
          </p:cNvPr>
          <p:cNvSpPr txBox="1"/>
          <p:nvPr/>
        </p:nvSpPr>
        <p:spPr>
          <a:xfrm>
            <a:off x="827584" y="836712"/>
            <a:ext cx="7770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Allah Berfirman : “Sesungguhnya shalat itu adalah kewajiban yang ditentukan waktunya atas orang-orang yang beriman”. (An-Nisa: 103)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B52AB65-6C10-C67D-EC1E-7AEABC5DDE76}"/>
              </a:ext>
            </a:extLst>
          </p:cNvPr>
          <p:cNvSpPr txBox="1"/>
          <p:nvPr/>
        </p:nvSpPr>
        <p:spPr>
          <a:xfrm>
            <a:off x="870148" y="1640471"/>
            <a:ext cx="7727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Nabi SAW Bersabda : </a:t>
            </a:r>
            <a:r>
              <a:rPr lang="id-ID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“Telah menfardukan Allah atas umat Ku pada malam hari Isra’ lima puluh sholat, maka senantiasa Aku kembali ke Hadirat Ilahi, dan Aku minta keringanan sehingga dijadikan-Nya menjadi lima kali dalam sehari semalam” (Sepakat Ahli Hadits)</a:t>
            </a:r>
          </a:p>
        </p:txBody>
      </p:sp>
    </p:spTree>
    <p:extLst>
      <p:ext uri="{BB962C8B-B14F-4D97-AF65-F5344CB8AC3E}">
        <p14:creationId xmlns:p14="http://schemas.microsoft.com/office/powerpoint/2010/main" val="417485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2D9CBCD-B31B-EBDF-676D-3CC348C2A056}"/>
              </a:ext>
            </a:extLst>
          </p:cNvPr>
          <p:cNvSpPr txBox="1"/>
          <p:nvPr/>
        </p:nvSpPr>
        <p:spPr>
          <a:xfrm>
            <a:off x="1268016" y="86476"/>
            <a:ext cx="734481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d-ID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Hikmah Shalat :</a:t>
            </a:r>
          </a:p>
          <a:p>
            <a:pPr algn="just"/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Mungkar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Mendidik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Melatih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Tangguh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Meninggikan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Derajat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menghapuskan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Kesalahan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Meraih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Pertolongan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Allah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SWT.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C422E9A-0588-343F-175F-2668A237D765}"/>
              </a:ext>
            </a:extLst>
          </p:cNvPr>
          <p:cNvSpPr txBox="1"/>
          <p:nvPr/>
        </p:nvSpPr>
        <p:spPr>
          <a:xfrm>
            <a:off x="1268016" y="2210002"/>
            <a:ext cx="734481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id-ID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adalah kewajiban setiap muslim/muslimat, yang telah memenuhi ketentuan dan syarat, rukunnya.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sebagai tiang agama, dan amaliah yang memiliki posisi pertama yang akan dihisab sebelum amaliah yang lain. 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adalah ibadah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(mahdhah) yang telah ditentukan syarat,  rukun, dan waktunya.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dapat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Mungkar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sebagai media </a:t>
            </a:r>
            <a:r>
              <a:rPr lang="id-ID" sz="2000">
                <a:latin typeface="Times New Roman" panose="02020603050405020304" pitchFamily="18" charset="0"/>
                <a:cs typeface="Times New Roman" panose="02020603050405020304" pitchFamily="18" charset="0"/>
              </a:rPr>
              <a:t>komunikasi intrapersonal / transendental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seorang hamba dengan tuhannya.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Selain Shalat Wajib ada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sunah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Boleh dilakukan dengan mengQasar dan Menjamak Shalat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Bisa dilakukan sendiri dan berjamaah.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Bagi yang sakit bisa dilakukan dengan duduk, berbaring, terlentang, dan bisa dengan isyarat.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03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1342</TotalTime>
  <Words>1006</Words>
  <Application>Microsoft Office PowerPoint</Application>
  <PresentationFormat>On-screen Show (4:3)</PresentationFormat>
  <Paragraphs>183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PAI-Pertemuan ke 10</vt:lpstr>
      <vt:lpstr>1. Pengertian Shalat</vt:lpstr>
      <vt:lpstr>2. Tujuan dan Fungsi Shalat</vt:lpstr>
      <vt:lpstr>3. Macam-macam Shalat</vt:lpstr>
      <vt:lpstr>4. Syarat Wajib, Syarat Sah, Rukun, Sunah dan  Hal yang membatalkan Shalat</vt:lpstr>
      <vt:lpstr>PowerPoint Presentation</vt:lpstr>
      <vt:lpstr>E. Batalnya shalat </vt:lpstr>
      <vt:lpstr>PowerPoint Presentation</vt:lpstr>
      <vt:lpstr>PowerPoint Presentation</vt:lpstr>
      <vt:lpstr>Selesai...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PAI-Pertemuan ke 5</dc:title>
  <dc:creator>ismail - [2010]</dc:creator>
  <cp:lastModifiedBy>Fikom TU2</cp:lastModifiedBy>
  <cp:revision>92</cp:revision>
  <dcterms:created xsi:type="dcterms:W3CDTF">2022-10-08T11:24:52Z</dcterms:created>
  <dcterms:modified xsi:type="dcterms:W3CDTF">2024-12-05T07:23:26Z</dcterms:modified>
</cp:coreProperties>
</file>